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80" r:id="rId3"/>
    <p:sldId id="285" r:id="rId4"/>
    <p:sldId id="282" r:id="rId5"/>
    <p:sldId id="287" r:id="rId6"/>
    <p:sldId id="293" r:id="rId7"/>
    <p:sldId id="295" r:id="rId8"/>
    <p:sldId id="298" r:id="rId9"/>
    <p:sldId id="307" r:id="rId10"/>
    <p:sldId id="294" r:id="rId11"/>
    <p:sldId id="297" r:id="rId12"/>
    <p:sldId id="299" r:id="rId13"/>
    <p:sldId id="279" r:id="rId14"/>
    <p:sldId id="308" r:id="rId15"/>
    <p:sldId id="310" r:id="rId16"/>
    <p:sldId id="304" r:id="rId17"/>
    <p:sldId id="305" r:id="rId18"/>
  </p:sldIdLst>
  <p:sldSz cx="9144000" cy="6858000" type="screen4x3"/>
  <p:notesSz cx="6797675" cy="9926638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B76275-63B7-4FC2-8198-D07EC1AA30CF}">
          <p14:sldIdLst>
            <p14:sldId id="280"/>
            <p14:sldId id="285"/>
            <p14:sldId id="282"/>
            <p14:sldId id="287"/>
            <p14:sldId id="293"/>
            <p14:sldId id="295"/>
            <p14:sldId id="298"/>
            <p14:sldId id="307"/>
            <p14:sldId id="294"/>
            <p14:sldId id="297"/>
            <p14:sldId id="299"/>
            <p14:sldId id="279"/>
            <p14:sldId id="308"/>
            <p14:sldId id="310"/>
            <p14:sldId id="304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85DDEF"/>
    <a:srgbClr val="53DEFF"/>
    <a:srgbClr val="79E5FF"/>
    <a:srgbClr val="97EBFF"/>
    <a:srgbClr val="CCFFFF"/>
    <a:srgbClr val="99CCFF"/>
    <a:srgbClr val="339933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0" d="100"/>
          <a:sy n="50" d="100"/>
        </p:scale>
        <p:origin x="-10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75DAB-F1E2-42DF-BEE0-CA23F88567D7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0637B-E35E-4808-BA3D-F4A494676C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8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1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7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7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7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8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4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C876-E199-40BE-AA91-2F73532C2049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ED6-67C0-4A6A-8816-170D9ABEB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6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cid:687FB53A-00D1-4477-81E9-3F3B0AB7A07D@granthams.co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PP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279400" y="495300"/>
            <a:ext cx="42926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/>
              <a:t>.</a:t>
            </a:r>
          </a:p>
        </p:txBody>
      </p:sp>
      <p:pic>
        <p:nvPicPr>
          <p:cNvPr id="13316" name="Picture 4" descr="cid:687FB53A-00D1-4477-81E9-3F3B0AB7A07D@granthams.co.uk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30375"/>
            <a:ext cx="29797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20663" y="1979612"/>
            <a:ext cx="5292726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Lung Cancer Awareness</a:t>
            </a:r>
            <a:endParaRPr lang="en-GB" sz="2800" b="1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2015</a:t>
            </a:r>
            <a:endParaRPr lang="en-GB" sz="2800" b="1" baseline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00192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7" y="3302000"/>
            <a:ext cx="36844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5" y="407863"/>
            <a:ext cx="89312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0979122">
            <a:off x="1161117" y="3748584"/>
            <a:ext cx="435122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 </a:t>
            </a: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intake of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fruit &amp; veg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32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CRUK 2011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3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57" y="407863"/>
            <a:ext cx="89312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1119503">
            <a:off x="915504" y="3794844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out of 3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cases are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diagnosed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at a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1166159">
            <a:off x="2273828" y="4894315"/>
            <a:ext cx="1324251" cy="775952"/>
            <a:chOff x="1918038" y="2222126"/>
            <a:chExt cx="1365422" cy="919968"/>
          </a:xfrm>
        </p:grpSpPr>
        <p:sp>
          <p:nvSpPr>
            <p:cNvPr id="11" name="Oval 10"/>
            <p:cNvSpPr/>
            <p:nvPr/>
          </p:nvSpPr>
          <p:spPr>
            <a:xfrm>
              <a:off x="1993355" y="2222127"/>
              <a:ext cx="244504" cy="28803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97968" y="2492896"/>
              <a:ext cx="216024" cy="623551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18038" y="2510159"/>
              <a:ext cx="82342" cy="47953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11262" y="2510158"/>
              <a:ext cx="82342" cy="47953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2983211" y="2247774"/>
              <a:ext cx="244504" cy="2880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7824" y="2518543"/>
              <a:ext cx="216024" cy="62355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07894" y="2535806"/>
              <a:ext cx="82342" cy="4795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01118" y="2535805"/>
              <a:ext cx="82342" cy="47953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479155" y="2222126"/>
              <a:ext cx="244504" cy="288032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483768" y="2492895"/>
              <a:ext cx="216024" cy="623551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03838" y="2510158"/>
              <a:ext cx="82342" cy="47953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97062" y="2510157"/>
              <a:ext cx="82342" cy="479535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83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7144" y="4698411"/>
            <a:ext cx="6581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can put off getting symptoms checked out for lots of reasons.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have stopped noticing a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 or they may tell family and friends first. </a:t>
            </a:r>
          </a:p>
          <a:p>
            <a:pPr algn="just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1942" y="116631"/>
            <a:ext cx="5755498" cy="7429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Visit the GP Early 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0" y="829372"/>
            <a:ext cx="5933608" cy="281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37144" y="3634394"/>
            <a:ext cx="6581680" cy="1077218"/>
          </a:xfrm>
          <a:prstGeom prst="rect">
            <a:avLst/>
          </a:prstGeom>
          <a:solidFill>
            <a:srgbClr val="339966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Been coughing for 3 weeks? Tell your doctor.</a:t>
            </a:r>
            <a:endParaRPr lang="en-GB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4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utterstock_1841924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996" y="-675456"/>
            <a:ext cx="9188996" cy="861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832" y="698328"/>
            <a:ext cx="2880320" cy="175432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signs and symptoms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9872" y="207665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</a:p>
          <a:p>
            <a:pPr algn="just"/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visit their GP </a:t>
            </a:r>
          </a:p>
          <a:p>
            <a:pPr algn="just"/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any symptoms. It may not be cancer but, if it is, it’s better to find it early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6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610" y="142501"/>
            <a:ext cx="5472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Symptoms of Lung Cancer</a:t>
            </a:r>
          </a:p>
          <a:p>
            <a:endParaRPr lang="en-GB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40849" y="1336445"/>
            <a:ext cx="1656183" cy="12003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to speak to your GP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62610" y="836713"/>
            <a:ext cx="8629870" cy="5112568"/>
          </a:xfrm>
          <a:prstGeom prst="wedgeRoundRectCallout">
            <a:avLst>
              <a:gd name="adj1" fmla="val 36143"/>
              <a:gd name="adj2" fmla="val 62124"/>
              <a:gd name="adj3" fmla="val 16667"/>
            </a:avLst>
          </a:prstGeom>
          <a:solidFill>
            <a:srgbClr val="85D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Aggravating</a:t>
            </a: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cough – </a:t>
            </a: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(long standing or new that won’t clear up)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Coughing up </a:t>
            </a: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Shortness of breath </a:t>
            </a: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more out of breath than usual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infections </a:t>
            </a: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do not get better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 </a:t>
            </a: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sharp pain </a:t>
            </a: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cough or breathe 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voice </a:t>
            </a: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hoarseness without a sore throat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Unexplained </a:t>
            </a: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more tired</a:t>
            </a:r>
            <a:r>
              <a:rPr lang="en-GB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usual</a:t>
            </a:r>
            <a:endParaRPr lang="en-GB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41168"/>
            <a:ext cx="2436018" cy="7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2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528" y="797549"/>
            <a:ext cx="8712968" cy="5097480"/>
          </a:xfrm>
          <a:prstGeom prst="roundRect">
            <a:avLst/>
          </a:prstGeom>
          <a:solidFill>
            <a:schemeClr val="bg1"/>
          </a:solidFill>
          <a:ln w="7302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4768" y="1099520"/>
            <a:ext cx="7661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www.nhs.uk/livewell/Pages/Livewellhb.aspx  </a:t>
            </a:r>
          </a:p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www.nhs.uk</a:t>
            </a:r>
          </a:p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www.macmillan.org.uk</a:t>
            </a:r>
          </a:p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www.cancerresearchuk.org/</a:t>
            </a:r>
          </a:p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http://www.wcrf-uk.org/</a:t>
            </a:r>
            <a:endParaRPr lang="en-GB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3548" y="3861048"/>
            <a:ext cx="8352928" cy="1728192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Cancer Research UK Helpline 08088 004040</a:t>
            </a: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Communities Against Cancer Team 01254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358026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rushtona\AppData\Local\Microsoft\Windows\Temporary Internet Files\Content.Outlook\J1EKSAAC\shutterstock_929305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r="3022"/>
          <a:stretch/>
        </p:blipFill>
        <p:spPr bwMode="auto">
          <a:xfrm>
            <a:off x="6624741" y="1987808"/>
            <a:ext cx="2200125" cy="135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5876"/>
            <a:ext cx="5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information…</a:t>
            </a:r>
            <a:endParaRPr lang="en-GB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6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51520" y="761806"/>
            <a:ext cx="8712968" cy="5331490"/>
          </a:xfrm>
          <a:prstGeom prst="roundRect">
            <a:avLst/>
          </a:prstGeom>
          <a:solidFill>
            <a:schemeClr val="bg1"/>
          </a:solidFill>
          <a:ln w="7302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0" name="Picture 2" descr="C:\Users\rushtona\AppData\Local\Microsoft\Windows\Temporary Internet Files\Content.Outlook\J1EKSAAC\shutterstock_92930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6" y="1012338"/>
            <a:ext cx="2582287" cy="17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83001" y="886072"/>
            <a:ext cx="570998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Quit Smoking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Keep active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Try to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eat at least 5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portions 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fruit and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veg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17336" y="3096903"/>
            <a:ext cx="82756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help and support to stop smoking contact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NHS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Quitsquad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01772 644474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Central Lancashire)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01254 283370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East Lancashire)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Freephone:  0800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328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629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www.quitsquad.nhs.uk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711" y="116631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your lung cancer risk</a:t>
            </a:r>
          </a:p>
          <a:p>
            <a:endParaRPr lang="en-GB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quit-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4410425"/>
            <a:ext cx="1821956" cy="1296144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5000"/>
              </a:srgbClr>
            </a:outerShdw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0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rushtona\AppData\Local\Microsoft\Windows\Temporary Internet Files\Content.Outlook\J1EKSAAC\shutterstock_1032298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10439" r="10713" b="10442"/>
          <a:stretch/>
        </p:blipFill>
        <p:spPr bwMode="auto">
          <a:xfrm>
            <a:off x="251520" y="116631"/>
            <a:ext cx="6553581" cy="59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6086" y="1511595"/>
            <a:ext cx="2080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lang="en-GB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7331" y="1587429"/>
            <a:ext cx="864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GB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639563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Lungs</a:t>
            </a:r>
            <a:endParaRPr lang="en-GB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rushtona\AppData\Local\Microsoft\Windows\Temporary Internet Files\Content.Outlook\J1EKSAAC\shutterstock_2404109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4" t="28829" r="32753" b="40541"/>
          <a:stretch/>
        </p:blipFill>
        <p:spPr bwMode="auto">
          <a:xfrm>
            <a:off x="3152269" y="2056184"/>
            <a:ext cx="1420098" cy="16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353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7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ushtona\AppData\Local\Microsoft\Windows\Temporary Internet Files\Content.Outlook\J1EKSAAC\shutterstock_92930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928440" cy="59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417741">
            <a:off x="4500346" y="3780301"/>
            <a:ext cx="3883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Cancer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GB" sz="320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UK</a:t>
            </a:r>
          </a:p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CRUK  2011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568" y="6534273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0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ushtona\AppData\Local\Microsoft\Windows\Temporary Internet Files\Content.Outlook\J1EKSAAC\shutterstock_92930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928440" cy="59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417741">
            <a:off x="4644008" y="3789039"/>
            <a:ext cx="3739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GB" sz="32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2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in people aged </a:t>
            </a:r>
            <a:r>
              <a:rPr lang="en-GB" sz="32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60</a:t>
            </a:r>
          </a:p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CRUK  2011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568" y="6528660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8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ushtona\AppData\Local\Microsoft\Windows\Temporary Internet Files\Content.Outlook\J1EKSAAC\shutterstock_92930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928440" cy="59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417741">
            <a:off x="4629458" y="3632346"/>
            <a:ext cx="373961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of lung cancers are </a:t>
            </a:r>
            <a:r>
              <a:rPr lang="en-GB" sz="32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3200" b="1" dirty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CRUK 2011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6534273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ushtona\AppData\Local\Microsoft\Windows\Temporary Internet Files\Content.Outlook\J1EKSAAC\shutterstock_929305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0" y="251081"/>
            <a:ext cx="8928440" cy="59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6534273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91298">
            <a:off x="3969355" y="3836493"/>
            <a:ext cx="4709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lung cancers are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linked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smoke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CRUK 2011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8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221" y="407953"/>
            <a:ext cx="89312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051634">
            <a:off x="651534" y="3735284"/>
            <a:ext cx="45344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1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</a:p>
          <a:p>
            <a:pPr algn="ctr">
              <a:spcAft>
                <a:spcPts val="600"/>
              </a:spcAft>
            </a:pP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en-GB" sz="320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if Lung Cancer </a:t>
            </a:r>
          </a:p>
          <a:p>
            <a:pPr algn="ctr">
              <a:spcAft>
                <a:spcPts val="600"/>
              </a:spcAft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diagnosed</a:t>
            </a:r>
            <a:r>
              <a:rPr lang="en-GB" sz="3200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endParaRPr lang="en-GB" sz="3200" b="1" dirty="0"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221" y="407953"/>
            <a:ext cx="89312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19667" r="60938" b="74333"/>
          <a:stretch>
            <a:fillRect/>
          </a:stretch>
        </p:blipFill>
        <p:spPr bwMode="auto">
          <a:xfrm>
            <a:off x="0" y="5949281"/>
            <a:ext cx="4427984" cy="8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Lancs Care 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1"/>
            <a:ext cx="3024336" cy="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1043119">
            <a:off x="1090174" y="3586927"/>
            <a:ext cx="4155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cancer causing agents is a </a:t>
            </a:r>
            <a:r>
              <a:rPr lang="en-GB" sz="3200" b="1" dirty="0" smtClean="0"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3568" y="6495622"/>
            <a:ext cx="2235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 baseline="0" dirty="0">
                <a:solidFill>
                  <a:srgbClr val="BFBFBF"/>
                </a:solidFill>
              </a:rPr>
              <a:t>Children and Families Network </a:t>
            </a:r>
            <a:endParaRPr lang="en-US" altLang="en-US" sz="1200" baseline="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6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EE41A044-EA66-4275-8BDD-A8C0C8E57F6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376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Lancashire Care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Nicola (LCFT)</dc:creator>
  <cp:lastModifiedBy>Rushton Alison (LCFT)</cp:lastModifiedBy>
  <cp:revision>98</cp:revision>
  <cp:lastPrinted>2015-06-22T11:00:27Z</cp:lastPrinted>
  <dcterms:created xsi:type="dcterms:W3CDTF">2014-10-27T13:43:04Z</dcterms:created>
  <dcterms:modified xsi:type="dcterms:W3CDTF">2015-06-25T19:23:26Z</dcterms:modified>
</cp:coreProperties>
</file>