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C6E4"/>
    <a:srgbClr val="E5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8"/>
  </p:normalViewPr>
  <p:slideViewPr>
    <p:cSldViewPr snapToGrid="0" snapToObjects="1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B66DC-9437-9445-A175-139CE5DE818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2341B-94E5-7348-920D-3B629253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502" y="871538"/>
            <a:ext cx="39433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50A64"/>
                </a:solidFill>
                <a:latin typeface="Helvetica" charset="0"/>
                <a:ea typeface="Helvetica" charset="0"/>
                <a:cs typeface="Helvetica" charset="0"/>
              </a:rPr>
              <a:t>Maximising</a:t>
            </a:r>
            <a:r>
              <a:rPr lang="en-US" sz="4000" b="1" dirty="0">
                <a:solidFill>
                  <a:srgbClr val="E50A64"/>
                </a:solidFill>
                <a:latin typeface="Helvetica" charset="0"/>
                <a:ea typeface="Helvetica" charset="0"/>
                <a:cs typeface="Helvetica" charset="0"/>
              </a:rPr>
              <a:t> Advanced Services workshop  &amp; AGM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526" y="4192858"/>
            <a:ext cx="241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9C6E4"/>
                </a:solidFill>
                <a:latin typeface="Helvetica" charset="0"/>
                <a:ea typeface="Helvetica" charset="0"/>
                <a:cs typeface="Helvetica" charset="0"/>
              </a:rPr>
              <a:t>14th Sept 2017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EAF66-0776-4C5B-BFF7-1D404CBC7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133" y="0"/>
            <a:ext cx="3855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50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0075EA-BB35-4A88-BFC9-B013F54B4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9E43BA-75BA-4013-BA20-B2605B2AE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8"/>
            <a:ext cx="10515600" cy="546100"/>
          </a:xfrm>
        </p:spPr>
        <p:txBody>
          <a:bodyPr>
            <a:normAutofit fontScale="90000"/>
          </a:bodyPr>
          <a:lstStyle/>
          <a:p>
            <a:r>
              <a:rPr lang="en-GB" dirty="0"/>
              <a:t>Table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A96644-3EF4-40A7-90A4-8F8C52A12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000" dirty="0"/>
              <a:t>How are you going to implement some of these top tips/ practices that you have heard tonight into your daily practice?</a:t>
            </a:r>
          </a:p>
        </p:txBody>
      </p:sp>
    </p:spTree>
    <p:extLst>
      <p:ext uri="{BB962C8B-B14F-4D97-AF65-F5344CB8AC3E}">
        <p14:creationId xmlns:p14="http://schemas.microsoft.com/office/powerpoint/2010/main" val="135025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0121" y="821531"/>
            <a:ext cx="707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50A64"/>
                </a:solidFill>
                <a:latin typeface="Helvetica" charset="0"/>
                <a:ea typeface="Helvetica" charset="0"/>
                <a:cs typeface="Helvetica" charset="0"/>
              </a:rPr>
              <a:t>Agenda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4405" y="1525687"/>
            <a:ext cx="101369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3750" algn="l"/>
              </a:tabLst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7.30 pm Welcome</a:t>
            </a:r>
          </a:p>
          <a:p>
            <a:pPr>
              <a:tabLst>
                <a:tab pos="793750" algn="l"/>
              </a:tabLst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7.35pm  CPL Annual General Meeting</a:t>
            </a:r>
          </a:p>
          <a:p>
            <a:pPr>
              <a:tabLst>
                <a:tab pos="793750" algn="l"/>
              </a:tabLst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7.45pm  MURs – Kevin Lu Whitworths Pharmacy</a:t>
            </a:r>
          </a:p>
          <a:p>
            <a:pPr>
              <a:tabLst>
                <a:tab pos="793750" algn="l"/>
              </a:tabLst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7.55 pm NMS – Mark Oak Broadway Pharmacy</a:t>
            </a:r>
          </a:p>
          <a:p>
            <a:pPr>
              <a:tabLst>
                <a:tab pos="793750" algn="l"/>
              </a:tabLst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8.05pm  NHS Flu – Lloyds Pharmacy Team Thornton Health Centre</a:t>
            </a:r>
          </a:p>
          <a:p>
            <a:pPr>
              <a:tabLst>
                <a:tab pos="793750" algn="l"/>
              </a:tabLst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8.25pm  NUMSAS – Linda Bracewell Baxenden Pharmacy</a:t>
            </a:r>
          </a:p>
          <a:p>
            <a:pPr>
              <a:tabLst>
                <a:tab pos="793750" algn="l"/>
              </a:tabLst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8.35pm  HLP – Rowlands Pharmacy Team Euxton</a:t>
            </a:r>
          </a:p>
          <a:p>
            <a:pPr>
              <a:tabLst>
                <a:tab pos="793750" algn="l"/>
              </a:tabLst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8.45pm  Review of what you have just heard</a:t>
            </a:r>
          </a:p>
          <a:p>
            <a:pPr>
              <a:tabLst>
                <a:tab pos="793750" algn="l"/>
              </a:tabLst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8.55pm  Fin </a:t>
            </a:r>
            <a:r>
              <a:rPr lang="en-US" sz="2000">
                <a:latin typeface="Helvetica" charset="0"/>
                <a:ea typeface="Helvetica" charset="0"/>
                <a:cs typeface="Helvetica" charset="0"/>
              </a:rPr>
              <a:t>McCaul – PSNC update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tabLst>
                <a:tab pos="793750" algn="l"/>
              </a:tabLst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9.00pm  The GP Contract &amp; working together to improve outcomes – Jenny Russell &amp; Catherine Caine Eli Lilly and Company </a:t>
            </a:r>
          </a:p>
          <a:p>
            <a:pPr>
              <a:tabLst>
                <a:tab pos="793750" algn="l"/>
              </a:tabLst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9.30pm  CLOSE</a:t>
            </a:r>
          </a:p>
          <a:p>
            <a:pPr>
              <a:tabLst>
                <a:tab pos="793750" algn="l"/>
              </a:tabLst>
            </a:pP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56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0121" y="821531"/>
            <a:ext cx="707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50A64"/>
                </a:solidFill>
                <a:latin typeface="Helvetica" charset="0"/>
                <a:ea typeface="Helvetica" charset="0"/>
                <a:cs typeface="Helvetica" charset="0"/>
              </a:rPr>
              <a:t>Delivery of the Vision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666C70-7413-4A4D-8825-54E7F9A6CB79}"/>
              </a:ext>
            </a:extLst>
          </p:cNvPr>
          <p:cNvSpPr/>
          <p:nvPr/>
        </p:nvSpPr>
        <p:spPr>
          <a:xfrm>
            <a:off x="950121" y="1443841"/>
            <a:ext cx="97975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/>
              <a:t>Workforce development - developing our Pharmacy teams to deliver a wide range of services to our patients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2400" dirty="0"/>
              <a:t> Leadership - leading community pharmacy through the healthcare reforms &amp; beyond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2400" dirty="0"/>
              <a:t> Advocacy - championing the integration of the community pharmacy team into different patient care pathways to deliver seamless care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2400" dirty="0"/>
              <a:t>Innovation - leading the way for innovation, support &amp; sharing of best practice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2400" dirty="0"/>
              <a:t>Accessibility - patients choose community pharmacy as the first port of call for health &amp; lifestyle improvements</a:t>
            </a:r>
          </a:p>
        </p:txBody>
      </p:sp>
    </p:spTree>
    <p:extLst>
      <p:ext uri="{BB962C8B-B14F-4D97-AF65-F5344CB8AC3E}">
        <p14:creationId xmlns:p14="http://schemas.microsoft.com/office/powerpoint/2010/main" val="41833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0075EA-BB35-4A88-BFC9-B013F54B4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9E43BA-75BA-4013-BA20-B2605B2AE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8"/>
            <a:ext cx="10515600" cy="546100"/>
          </a:xfrm>
        </p:spPr>
        <p:txBody>
          <a:bodyPr>
            <a:normAutofit fontScale="90000"/>
          </a:bodyPr>
          <a:lstStyle/>
          <a:p>
            <a:r>
              <a:rPr lang="en-GB" dirty="0"/>
              <a:t>Table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A96644-3EF4-40A7-90A4-8F8C52A12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000" dirty="0"/>
              <a:t>How are you going to implement some of these top tips/ practices that you have heard tonight into your daily practice?</a:t>
            </a:r>
          </a:p>
        </p:txBody>
      </p:sp>
    </p:spTree>
    <p:extLst>
      <p:ext uri="{BB962C8B-B14F-4D97-AF65-F5344CB8AC3E}">
        <p14:creationId xmlns:p14="http://schemas.microsoft.com/office/powerpoint/2010/main" val="227824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103678-29D3-47C5-80C6-05D466B6AC5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60" y="0"/>
            <a:ext cx="9467850" cy="763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01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9AA51-6648-42DE-AC63-B8ADF747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9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41EAC-8182-45E8-A30A-A54409183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71" y="0"/>
            <a:ext cx="10485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8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F8A63-E58C-42BC-B1F6-C43221039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44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584D3-C0A3-4C8D-B52D-5D676123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0" y="508000"/>
            <a:ext cx="67183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86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227</Words>
  <Application>Microsoft Office PowerPoint</Application>
  <PresentationFormat>Widescreen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Table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stubbs</dc:creator>
  <cp:lastModifiedBy>Kath Gulson</cp:lastModifiedBy>
  <cp:revision>21</cp:revision>
  <dcterms:created xsi:type="dcterms:W3CDTF">2017-08-23T09:54:28Z</dcterms:created>
  <dcterms:modified xsi:type="dcterms:W3CDTF">2017-09-14T17:31:10Z</dcterms:modified>
</cp:coreProperties>
</file>